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810" r:id="rId2"/>
    <p:sldId id="819" r:id="rId3"/>
    <p:sldId id="798" r:id="rId4"/>
    <p:sldId id="820" r:id="rId5"/>
    <p:sldId id="822" r:id="rId6"/>
    <p:sldId id="821" r:id="rId7"/>
  </p:sldIdLst>
  <p:sldSz cx="12192000" cy="6858000"/>
  <p:notesSz cx="6718300" cy="98552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a Michalska" initials="DM" lastIdx="1" clrIdx="0">
    <p:extLst>
      <p:ext uri="{19B8F6BF-5375-455C-9EA6-DF929625EA0E}">
        <p15:presenceInfo xmlns:p15="http://schemas.microsoft.com/office/powerpoint/2012/main" userId="S-1-5-21-1644749857-4167005408-139124366-306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9966"/>
    <a:srgbClr val="CC0000"/>
    <a:srgbClr val="00CC66"/>
    <a:srgbClr val="00CC99"/>
    <a:srgbClr val="99CCFF"/>
    <a:srgbClr val="C89800"/>
    <a:srgbClr val="320032"/>
    <a:srgbClr val="660066"/>
    <a:srgbClr val="5A0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68" autoAdjust="0"/>
    <p:restoredTop sz="77427" autoAdjust="0"/>
  </p:normalViewPr>
  <p:slideViewPr>
    <p:cSldViewPr snapToGrid="0">
      <p:cViewPr varScale="1">
        <p:scale>
          <a:sx n="68" d="100"/>
          <a:sy n="68" d="100"/>
        </p:scale>
        <p:origin x="90" y="510"/>
      </p:cViewPr>
      <p:guideLst>
        <p:guide orient="horz" pos="1616"/>
        <p:guide pos="3840"/>
      </p:guideLst>
    </p:cSldViewPr>
  </p:slideViewPr>
  <p:outlineViewPr>
    <p:cViewPr>
      <p:scale>
        <a:sx n="33" d="100"/>
        <a:sy n="33" d="100"/>
      </p:scale>
      <p:origin x="0" y="-61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2D8680-5C6E-4F98-AB91-77D274D94F31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80A39442-0648-4E4D-93F1-633639533D90}">
      <dgm:prSet phldrT="[Tekst]"/>
      <dgm:spPr/>
      <dgm:t>
        <a:bodyPr/>
        <a:lstStyle/>
        <a:p>
          <a:r>
            <a:rPr lang="es-ES" b="1">
              <a:solidFill>
                <a:schemeClr val="tx1"/>
              </a:solidFill>
            </a:rPr>
            <a:t>LEGISLATIVO</a:t>
          </a:r>
        </a:p>
      </dgm:t>
    </dgm:pt>
    <dgm:pt modelId="{4C51FD24-992D-4109-AB0E-6FF4AA7C0510}" type="parTrans" cxnId="{B997A9D3-0E4A-4D5B-88C1-AA6D2F2E8BCC}">
      <dgm:prSet/>
      <dgm:spPr/>
      <dgm:t>
        <a:bodyPr/>
        <a:lstStyle/>
        <a:p>
          <a:endParaRPr lang="pl-PL"/>
        </a:p>
      </dgm:t>
    </dgm:pt>
    <dgm:pt modelId="{CE7C9C35-F4DB-4A33-B591-71B79350262A}" type="sibTrans" cxnId="{B997A9D3-0E4A-4D5B-88C1-AA6D2F2E8BCC}">
      <dgm:prSet/>
      <dgm:spPr/>
      <dgm:t>
        <a:bodyPr/>
        <a:lstStyle/>
        <a:p>
          <a:endParaRPr lang="pl-PL"/>
        </a:p>
      </dgm:t>
    </dgm:pt>
    <dgm:pt modelId="{3442D9C6-232E-4771-8799-16BDBA5FDD9B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 dirty="0"/>
            <a:t>apertura del mercado laboral</a:t>
          </a:r>
        </a:p>
      </dgm:t>
    </dgm:pt>
    <dgm:pt modelId="{509A9F3E-91BD-4C64-B186-9882D92F0F16}" type="parTrans" cxnId="{56321189-1E41-4265-901B-197464CD9FCA}">
      <dgm:prSet/>
      <dgm:spPr/>
      <dgm:t>
        <a:bodyPr/>
        <a:lstStyle/>
        <a:p>
          <a:endParaRPr lang="pl-PL"/>
        </a:p>
      </dgm:t>
    </dgm:pt>
    <dgm:pt modelId="{A0BF1E4B-78C2-469D-A187-66F5EA9A99D4}" type="sibTrans" cxnId="{56321189-1E41-4265-901B-197464CD9FCA}">
      <dgm:prSet/>
      <dgm:spPr/>
      <dgm:t>
        <a:bodyPr/>
        <a:lstStyle/>
        <a:p>
          <a:endParaRPr lang="pl-PL"/>
        </a:p>
      </dgm:t>
    </dgm:pt>
    <dgm:pt modelId="{29B520CA-0663-4A95-B0B0-293B01022EDF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 dirty="0"/>
            <a:t>mejora de las PAMT</a:t>
          </a:r>
        </a:p>
      </dgm:t>
    </dgm:pt>
    <dgm:pt modelId="{F4ACB532-3EBD-45F3-A9B3-D8394C41779F}" type="parTrans" cxnId="{BB541DEF-5B39-411E-955C-FA143B810E70}">
      <dgm:prSet/>
      <dgm:spPr/>
      <dgm:t>
        <a:bodyPr/>
        <a:lstStyle/>
        <a:p>
          <a:endParaRPr lang="pl-PL"/>
        </a:p>
      </dgm:t>
    </dgm:pt>
    <dgm:pt modelId="{C4D3D2CC-5E9F-4441-879B-581E601DF3CB}" type="sibTrans" cxnId="{BB541DEF-5B39-411E-955C-FA143B810E70}">
      <dgm:prSet/>
      <dgm:spPr/>
      <dgm:t>
        <a:bodyPr/>
        <a:lstStyle/>
        <a:p>
          <a:endParaRPr lang="pl-PL"/>
        </a:p>
      </dgm:t>
    </dgm:pt>
    <dgm:pt modelId="{AFE15E4F-7978-4F95-8D47-935EBBA9A252}">
      <dgm:prSet phldrT="[Tekst]"/>
      <dgm:spPr/>
      <dgm:t>
        <a:bodyPr/>
        <a:lstStyle/>
        <a:p>
          <a:r>
            <a:rPr lang="es-ES" b="1">
              <a:solidFill>
                <a:schemeClr val="tx1"/>
              </a:solidFill>
            </a:rPr>
            <a:t>FINANCIERO</a:t>
          </a:r>
        </a:p>
      </dgm:t>
    </dgm:pt>
    <dgm:pt modelId="{31BD2268-E799-41D1-960F-061CFA8FF2C2}" type="parTrans" cxnId="{7F22CF4A-A2D0-4E67-BD69-9217CEDA0EF5}">
      <dgm:prSet/>
      <dgm:spPr/>
      <dgm:t>
        <a:bodyPr/>
        <a:lstStyle/>
        <a:p>
          <a:endParaRPr lang="pl-PL"/>
        </a:p>
      </dgm:t>
    </dgm:pt>
    <dgm:pt modelId="{BFE891B7-4C37-4065-A88A-A14E0E9DCD10}" type="sibTrans" cxnId="{7F22CF4A-A2D0-4E67-BD69-9217CEDA0EF5}">
      <dgm:prSet/>
      <dgm:spPr/>
      <dgm:t>
        <a:bodyPr/>
        <a:lstStyle/>
        <a:p>
          <a:endParaRPr lang="pl-PL"/>
        </a:p>
      </dgm:t>
    </dgm:pt>
    <dgm:pt modelId="{AF637F91-7B7D-429B-B7B5-DC5E89DABE3D}">
      <dgm:prSet phldrT="[Tekst]" custT="1"/>
      <dgm:spPr/>
      <dgm:t>
        <a:bodyPr/>
        <a:lstStyle/>
        <a:p>
          <a:pPr>
            <a:buFontTx/>
            <a:buNone/>
          </a:pPr>
          <a:r>
            <a:rPr lang="es-ES" sz="1800" b="1" dirty="0"/>
            <a:t>programa ministerial «Juntos llegamos a más» – 112 proyectos</a:t>
          </a:r>
        </a:p>
      </dgm:t>
    </dgm:pt>
    <dgm:pt modelId="{4BD29914-7F22-4A37-BA93-78D57C587422}" type="parTrans" cxnId="{9F484C15-0B11-4403-838C-13B6C688F577}">
      <dgm:prSet/>
      <dgm:spPr/>
      <dgm:t>
        <a:bodyPr/>
        <a:lstStyle/>
        <a:p>
          <a:endParaRPr lang="pl-PL"/>
        </a:p>
      </dgm:t>
    </dgm:pt>
    <dgm:pt modelId="{0BAF3715-9135-45D1-BC87-781A431A150C}" type="sibTrans" cxnId="{9F484C15-0B11-4403-838C-13B6C688F577}">
      <dgm:prSet/>
      <dgm:spPr/>
      <dgm:t>
        <a:bodyPr/>
        <a:lstStyle/>
        <a:p>
          <a:endParaRPr lang="pl-PL"/>
        </a:p>
      </dgm:t>
    </dgm:pt>
    <dgm:pt modelId="{B4CD85E7-1409-4A90-BCDD-E74A239A3C08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/>
            <a:t>cursos de idiomas</a:t>
          </a:r>
        </a:p>
      </dgm:t>
    </dgm:pt>
    <dgm:pt modelId="{D04E85CA-13E3-4BAE-B540-567430006375}" type="parTrans" cxnId="{E1C87A80-FEB4-45F0-B464-2C60CFB88674}">
      <dgm:prSet/>
      <dgm:spPr/>
      <dgm:t>
        <a:bodyPr/>
        <a:lstStyle/>
        <a:p>
          <a:endParaRPr lang="pl-PL"/>
        </a:p>
      </dgm:t>
    </dgm:pt>
    <dgm:pt modelId="{8F7A153E-7985-484A-8C1D-882A453CF61D}" type="sibTrans" cxnId="{E1C87A80-FEB4-45F0-B464-2C60CFB88674}">
      <dgm:prSet/>
      <dgm:spPr/>
      <dgm:t>
        <a:bodyPr/>
        <a:lstStyle/>
        <a:p>
          <a:endParaRPr lang="pl-PL"/>
        </a:p>
      </dgm:t>
    </dgm:pt>
    <dgm:pt modelId="{F1254070-1FAB-459D-9D64-257E619E5FDD}">
      <dgm:prSet phldrT="[Tekst]"/>
      <dgm:spPr/>
      <dgm:t>
        <a:bodyPr/>
        <a:lstStyle/>
        <a:p>
          <a:r>
            <a:rPr lang="es-ES" b="1">
              <a:solidFill>
                <a:schemeClr val="tx1"/>
              </a:solidFill>
            </a:rPr>
            <a:t>ORGANIZATIVO</a:t>
          </a:r>
        </a:p>
      </dgm:t>
    </dgm:pt>
    <dgm:pt modelId="{5FEBA470-4309-4330-A869-13F5D2F79A4C}" type="parTrans" cxnId="{B1360B17-2E36-4F25-B6A0-E645540E0F2F}">
      <dgm:prSet/>
      <dgm:spPr/>
      <dgm:t>
        <a:bodyPr/>
        <a:lstStyle/>
        <a:p>
          <a:endParaRPr lang="pl-PL"/>
        </a:p>
      </dgm:t>
    </dgm:pt>
    <dgm:pt modelId="{E82A965C-97D4-49F9-A3B3-DFCD4A59DA59}" type="sibTrans" cxnId="{B1360B17-2E36-4F25-B6A0-E645540E0F2F}">
      <dgm:prSet/>
      <dgm:spPr/>
      <dgm:t>
        <a:bodyPr/>
        <a:lstStyle/>
        <a:p>
          <a:endParaRPr lang="pl-PL"/>
        </a:p>
      </dgm:t>
    </dgm:pt>
    <dgm:pt modelId="{D906BA85-271A-4E9A-9C97-BA3B3F38F929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/>
            <a:t>puntos de información en oficinas de trabajo </a:t>
          </a:r>
        </a:p>
      </dgm:t>
    </dgm:pt>
    <dgm:pt modelId="{EE4CB80F-7FD2-4406-BB4C-78E7ABCB601C}" type="parTrans" cxnId="{674AB109-99BF-42E3-BA33-34ADCFD0A814}">
      <dgm:prSet/>
      <dgm:spPr/>
      <dgm:t>
        <a:bodyPr/>
        <a:lstStyle/>
        <a:p>
          <a:endParaRPr lang="pl-PL"/>
        </a:p>
      </dgm:t>
    </dgm:pt>
    <dgm:pt modelId="{00507C85-48A3-427B-BC59-4B17FB63BB53}" type="sibTrans" cxnId="{674AB109-99BF-42E3-BA33-34ADCFD0A814}">
      <dgm:prSet/>
      <dgm:spPr/>
      <dgm:t>
        <a:bodyPr/>
        <a:lstStyle/>
        <a:p>
          <a:endParaRPr lang="pl-PL"/>
        </a:p>
      </dgm:t>
    </dgm:pt>
    <dgm:pt modelId="{C4000E81-2008-4000-A5F5-8A39B9F98111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/>
            <a:t>líneas directas</a:t>
          </a:r>
        </a:p>
      </dgm:t>
    </dgm:pt>
    <dgm:pt modelId="{560B6E9A-CFAF-4486-B9DA-02EE55F1B07B}" type="parTrans" cxnId="{FD87B2A6-04BA-4E5B-B471-0AEDED14FAD2}">
      <dgm:prSet/>
      <dgm:spPr/>
      <dgm:t>
        <a:bodyPr/>
        <a:lstStyle/>
        <a:p>
          <a:endParaRPr lang="pl-PL"/>
        </a:p>
      </dgm:t>
    </dgm:pt>
    <dgm:pt modelId="{9C6412D0-4041-4660-9B96-CDB60F8B4CBD}" type="sibTrans" cxnId="{FD87B2A6-04BA-4E5B-B471-0AEDED14FAD2}">
      <dgm:prSet/>
      <dgm:spPr/>
      <dgm:t>
        <a:bodyPr/>
        <a:lstStyle/>
        <a:p>
          <a:endParaRPr lang="pl-PL"/>
        </a:p>
      </dgm:t>
    </dgm:pt>
    <dgm:pt modelId="{AB15041A-DC2A-4574-952B-462F966F6534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/>
            <a:t>cambios en algunas profesiones reguladas </a:t>
          </a:r>
        </a:p>
      </dgm:t>
    </dgm:pt>
    <dgm:pt modelId="{1C636AE6-653A-4F21-8C71-8FC0C312C2AA}" type="parTrans" cxnId="{8B001DD1-003D-411B-9FD0-811A17C104A6}">
      <dgm:prSet/>
      <dgm:spPr/>
      <dgm:t>
        <a:bodyPr/>
        <a:lstStyle/>
        <a:p>
          <a:endParaRPr lang="pl-PL"/>
        </a:p>
      </dgm:t>
    </dgm:pt>
    <dgm:pt modelId="{99019438-820C-4352-A7A2-AD21AECB83F2}" type="sibTrans" cxnId="{8B001DD1-003D-411B-9FD0-811A17C104A6}">
      <dgm:prSet/>
      <dgm:spPr/>
      <dgm:t>
        <a:bodyPr/>
        <a:lstStyle/>
        <a:p>
          <a:endParaRPr lang="pl-PL"/>
        </a:p>
      </dgm:t>
    </dgm:pt>
    <dgm:pt modelId="{D84675FB-D2F7-4937-985F-2FF12CF92673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 dirty="0"/>
            <a:t>tarifa de notificación</a:t>
          </a:r>
        </a:p>
      </dgm:t>
    </dgm:pt>
    <dgm:pt modelId="{EAAB5100-341C-4A04-A1B4-82CCD5115425}" type="parTrans" cxnId="{44A83B8E-682B-4F76-940B-60D2B490471A}">
      <dgm:prSet/>
      <dgm:spPr/>
      <dgm:t>
        <a:bodyPr/>
        <a:lstStyle/>
        <a:p>
          <a:endParaRPr lang="pl-PL"/>
        </a:p>
      </dgm:t>
    </dgm:pt>
    <dgm:pt modelId="{867E00A3-DD2A-4D75-8493-7E4B5CEAF819}" type="sibTrans" cxnId="{44A83B8E-682B-4F76-940B-60D2B490471A}">
      <dgm:prSet/>
      <dgm:spPr/>
      <dgm:t>
        <a:bodyPr/>
        <a:lstStyle/>
        <a:p>
          <a:endParaRPr lang="pl-PL"/>
        </a:p>
      </dgm:t>
    </dgm:pt>
    <dgm:pt modelId="{2EDBFC00-A098-4405-A5CE-B3AE8D82CCB0}">
      <dgm:prSet phldrT="[Tekst]"/>
      <dgm:spPr/>
      <dgm:t>
        <a:bodyPr/>
        <a:lstStyle/>
        <a:p>
          <a:endParaRPr lang="pl-PL" sz="1500" dirty="0"/>
        </a:p>
      </dgm:t>
    </dgm:pt>
    <dgm:pt modelId="{E9863D75-DE14-4BB4-8C6B-B216C5B3D9BF}" type="parTrans" cxnId="{5F5657F1-5E96-492F-9D71-99304C4573E8}">
      <dgm:prSet/>
      <dgm:spPr/>
      <dgm:t>
        <a:bodyPr/>
        <a:lstStyle/>
        <a:p>
          <a:endParaRPr lang="pl-PL"/>
        </a:p>
      </dgm:t>
    </dgm:pt>
    <dgm:pt modelId="{BD71C3B1-652C-46FE-B45E-4C4988505697}" type="sibTrans" cxnId="{5F5657F1-5E96-492F-9D71-99304C4573E8}">
      <dgm:prSet/>
      <dgm:spPr/>
      <dgm:t>
        <a:bodyPr/>
        <a:lstStyle/>
        <a:p>
          <a:endParaRPr lang="pl-PL"/>
        </a:p>
      </dgm:t>
    </dgm:pt>
    <dgm:pt modelId="{5AF47300-C179-43FA-9A67-2D0C36DF594B}">
      <dgm:prSet phldrT="[Tekst]" custT="1"/>
      <dgm:spPr/>
      <dgm:t>
        <a:bodyPr/>
        <a:lstStyle/>
        <a:p>
          <a:pPr>
            <a:buFontTx/>
            <a:buNone/>
          </a:pPr>
          <a:r>
            <a:rPr lang="es-ES" sz="2000" b="1" dirty="0"/>
            <a:t>páginas de internet actualizadas</a:t>
          </a:r>
        </a:p>
      </dgm:t>
    </dgm:pt>
    <dgm:pt modelId="{EAF0E597-7EDD-49CD-805A-1A80933721E4}" type="parTrans" cxnId="{80756E88-DA44-4F98-950B-0EC0A560DA31}">
      <dgm:prSet/>
      <dgm:spPr/>
      <dgm:t>
        <a:bodyPr/>
        <a:lstStyle/>
        <a:p>
          <a:endParaRPr lang="pl-PL"/>
        </a:p>
      </dgm:t>
    </dgm:pt>
    <dgm:pt modelId="{716FB4E7-34E1-4DB3-89B0-9CAAC17EC78A}" type="sibTrans" cxnId="{80756E88-DA44-4F98-950B-0EC0A560DA31}">
      <dgm:prSet/>
      <dgm:spPr/>
      <dgm:t>
        <a:bodyPr/>
        <a:lstStyle/>
        <a:p>
          <a:endParaRPr lang="pl-PL"/>
        </a:p>
      </dgm:t>
    </dgm:pt>
    <dgm:pt modelId="{2165FCE5-14BB-45BB-A055-4D2EA1D3516D}" type="pres">
      <dgm:prSet presAssocID="{212D8680-5C6E-4F98-AB91-77D274D94F31}" presName="Name0" presStyleCnt="0">
        <dgm:presLayoutVars>
          <dgm:dir/>
          <dgm:animLvl val="lvl"/>
          <dgm:resizeHandles val="exact"/>
        </dgm:presLayoutVars>
      </dgm:prSet>
      <dgm:spPr/>
    </dgm:pt>
    <dgm:pt modelId="{08AB5223-2E80-44DD-9CF9-D70FDCB6B957}" type="pres">
      <dgm:prSet presAssocID="{80A39442-0648-4E4D-93F1-633639533D90}" presName="linNode" presStyleCnt="0"/>
      <dgm:spPr/>
    </dgm:pt>
    <dgm:pt modelId="{119A2488-8E58-422F-8A60-1B2AC0C2FCA1}" type="pres">
      <dgm:prSet presAssocID="{80A39442-0648-4E4D-93F1-633639533D9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2C7968C-B43E-4468-959F-A24767640D82}" type="pres">
      <dgm:prSet presAssocID="{80A39442-0648-4E4D-93F1-633639533D90}" presName="descendantText" presStyleLbl="alignAccFollowNode1" presStyleIdx="0" presStyleCnt="3" custLinFactNeighborX="0" custLinFactNeighborY="6720">
        <dgm:presLayoutVars>
          <dgm:bulletEnabled val="1"/>
        </dgm:presLayoutVars>
      </dgm:prSet>
      <dgm:spPr/>
    </dgm:pt>
    <dgm:pt modelId="{D915F08C-9950-4C8C-850B-725E46D26465}" type="pres">
      <dgm:prSet presAssocID="{CE7C9C35-F4DB-4A33-B591-71B79350262A}" presName="sp" presStyleCnt="0"/>
      <dgm:spPr/>
    </dgm:pt>
    <dgm:pt modelId="{9080668E-1BCD-4322-A768-2DCE8181B1EA}" type="pres">
      <dgm:prSet presAssocID="{AFE15E4F-7978-4F95-8D47-935EBBA9A252}" presName="linNode" presStyleCnt="0"/>
      <dgm:spPr/>
    </dgm:pt>
    <dgm:pt modelId="{7435CDCB-3FAB-40EF-85CB-153D1C988D5A}" type="pres">
      <dgm:prSet presAssocID="{AFE15E4F-7978-4F95-8D47-935EBBA9A25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AD82504-7B4F-4B65-AEE7-481957BB580E}" type="pres">
      <dgm:prSet presAssocID="{AFE15E4F-7978-4F95-8D47-935EBBA9A252}" presName="descendantText" presStyleLbl="alignAccFollowNode1" presStyleIdx="1" presStyleCnt="3" custScaleY="119052" custLinFactNeighborY="4801">
        <dgm:presLayoutVars>
          <dgm:bulletEnabled val="1"/>
        </dgm:presLayoutVars>
      </dgm:prSet>
      <dgm:spPr/>
    </dgm:pt>
    <dgm:pt modelId="{6DCF2E3D-6727-49B2-AC2E-C6B44BB03E72}" type="pres">
      <dgm:prSet presAssocID="{BFE891B7-4C37-4065-A88A-A14E0E9DCD10}" presName="sp" presStyleCnt="0"/>
      <dgm:spPr/>
    </dgm:pt>
    <dgm:pt modelId="{06507EB7-0AB0-46A9-989D-8D31C454BD03}" type="pres">
      <dgm:prSet presAssocID="{F1254070-1FAB-459D-9D64-257E619E5FDD}" presName="linNode" presStyleCnt="0"/>
      <dgm:spPr/>
    </dgm:pt>
    <dgm:pt modelId="{8D240475-DF30-418D-B12F-EDAC43934813}" type="pres">
      <dgm:prSet presAssocID="{F1254070-1FAB-459D-9D64-257E619E5FDD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CCE698A9-2058-402E-A944-7C493194C690}" type="pres">
      <dgm:prSet presAssocID="{F1254070-1FAB-459D-9D64-257E619E5FDD}" presName="descendantText" presStyleLbl="alignAccFollowNode1" presStyleIdx="2" presStyleCnt="3" custLinFactNeighborY="0">
        <dgm:presLayoutVars>
          <dgm:bulletEnabled val="1"/>
        </dgm:presLayoutVars>
      </dgm:prSet>
      <dgm:spPr/>
    </dgm:pt>
  </dgm:ptLst>
  <dgm:cxnLst>
    <dgm:cxn modelId="{674AB109-99BF-42E3-BA33-34ADCFD0A814}" srcId="{F1254070-1FAB-459D-9D64-257E619E5FDD}" destId="{D906BA85-271A-4E9A-9C97-BA3B3F38F929}" srcOrd="0" destOrd="0" parTransId="{EE4CB80F-7FD2-4406-BB4C-78E7ABCB601C}" sibTransId="{00507C85-48A3-427B-BC59-4B17FB63BB53}"/>
    <dgm:cxn modelId="{9F484C15-0B11-4403-838C-13B6C688F577}" srcId="{AFE15E4F-7978-4F95-8D47-935EBBA9A252}" destId="{AF637F91-7B7D-429B-B7B5-DC5E89DABE3D}" srcOrd="0" destOrd="0" parTransId="{4BD29914-7F22-4A37-BA93-78D57C587422}" sibTransId="{0BAF3715-9135-45D1-BC87-781A431A150C}"/>
    <dgm:cxn modelId="{B1360B17-2E36-4F25-B6A0-E645540E0F2F}" srcId="{212D8680-5C6E-4F98-AB91-77D274D94F31}" destId="{F1254070-1FAB-459D-9D64-257E619E5FDD}" srcOrd="2" destOrd="0" parTransId="{5FEBA470-4309-4330-A869-13F5D2F79A4C}" sibTransId="{E82A965C-97D4-49F9-A3B3-DFCD4A59DA59}"/>
    <dgm:cxn modelId="{3C442E2C-74F4-48FE-A4C4-E88EB87DCCAD}" type="presOf" srcId="{5AF47300-C179-43FA-9A67-2D0C36DF594B}" destId="{CCE698A9-2058-402E-A944-7C493194C690}" srcOrd="0" destOrd="2" presId="urn:microsoft.com/office/officeart/2005/8/layout/vList5"/>
    <dgm:cxn modelId="{8417E238-0035-402B-8894-68E670F5E280}" type="presOf" srcId="{80A39442-0648-4E4D-93F1-633639533D90}" destId="{119A2488-8E58-422F-8A60-1B2AC0C2FCA1}" srcOrd="0" destOrd="0" presId="urn:microsoft.com/office/officeart/2005/8/layout/vList5"/>
    <dgm:cxn modelId="{7191383E-AB9C-455F-870F-5CB2CBE71D3E}" type="presOf" srcId="{B4CD85E7-1409-4A90-BCDD-E74A239A3C08}" destId="{1AD82504-7B4F-4B65-AEE7-481957BB580E}" srcOrd="0" destOrd="1" presId="urn:microsoft.com/office/officeart/2005/8/layout/vList5"/>
    <dgm:cxn modelId="{62249160-CD0C-4218-A193-A4CC5142FED1}" type="presOf" srcId="{2EDBFC00-A098-4405-A5CE-B3AE8D82CCB0}" destId="{CCE698A9-2058-402E-A944-7C493194C690}" srcOrd="0" destOrd="3" presId="urn:microsoft.com/office/officeart/2005/8/layout/vList5"/>
    <dgm:cxn modelId="{7F22CF4A-A2D0-4E67-BD69-9217CEDA0EF5}" srcId="{212D8680-5C6E-4F98-AB91-77D274D94F31}" destId="{AFE15E4F-7978-4F95-8D47-935EBBA9A252}" srcOrd="1" destOrd="0" parTransId="{31BD2268-E799-41D1-960F-061CFA8FF2C2}" sibTransId="{BFE891B7-4C37-4065-A88A-A14E0E9DCD10}"/>
    <dgm:cxn modelId="{995C7755-5A61-434A-A6B0-6A15E7E36307}" type="presOf" srcId="{212D8680-5C6E-4F98-AB91-77D274D94F31}" destId="{2165FCE5-14BB-45BB-A055-4D2EA1D3516D}" srcOrd="0" destOrd="0" presId="urn:microsoft.com/office/officeart/2005/8/layout/vList5"/>
    <dgm:cxn modelId="{2592FC75-1067-4E45-9EE9-EDB60AAEAA5C}" type="presOf" srcId="{AFE15E4F-7978-4F95-8D47-935EBBA9A252}" destId="{7435CDCB-3FAB-40EF-85CB-153D1C988D5A}" srcOrd="0" destOrd="0" presId="urn:microsoft.com/office/officeart/2005/8/layout/vList5"/>
    <dgm:cxn modelId="{E1C87A80-FEB4-45F0-B464-2C60CFB88674}" srcId="{AFE15E4F-7978-4F95-8D47-935EBBA9A252}" destId="{B4CD85E7-1409-4A90-BCDD-E74A239A3C08}" srcOrd="1" destOrd="0" parTransId="{D04E85CA-13E3-4BAE-B540-567430006375}" sibTransId="{8F7A153E-7985-484A-8C1D-882A453CF61D}"/>
    <dgm:cxn modelId="{80756E88-DA44-4F98-950B-0EC0A560DA31}" srcId="{F1254070-1FAB-459D-9D64-257E619E5FDD}" destId="{5AF47300-C179-43FA-9A67-2D0C36DF594B}" srcOrd="2" destOrd="0" parTransId="{EAF0E597-7EDD-49CD-805A-1A80933721E4}" sibTransId="{716FB4E7-34E1-4DB3-89B0-9CAAC17EC78A}"/>
    <dgm:cxn modelId="{56321189-1E41-4265-901B-197464CD9FCA}" srcId="{80A39442-0648-4E4D-93F1-633639533D90}" destId="{3442D9C6-232E-4771-8799-16BDBA5FDD9B}" srcOrd="0" destOrd="0" parTransId="{509A9F3E-91BD-4C64-B186-9882D92F0F16}" sibTransId="{A0BF1E4B-78C2-469D-A187-66F5EA9A99D4}"/>
    <dgm:cxn modelId="{44A83B8E-682B-4F76-940B-60D2B490471A}" srcId="{AFE15E4F-7978-4F95-8D47-935EBBA9A252}" destId="{D84675FB-D2F7-4937-985F-2FF12CF92673}" srcOrd="2" destOrd="0" parTransId="{EAAB5100-341C-4A04-A1B4-82CCD5115425}" sibTransId="{867E00A3-DD2A-4D75-8493-7E4B5CEAF819}"/>
    <dgm:cxn modelId="{6CC48A92-BC35-4470-B167-E303F649843E}" type="presOf" srcId="{AB15041A-DC2A-4574-952B-462F966F6534}" destId="{A2C7968C-B43E-4468-959F-A24767640D82}" srcOrd="0" destOrd="2" presId="urn:microsoft.com/office/officeart/2005/8/layout/vList5"/>
    <dgm:cxn modelId="{08EAFCA4-0710-4333-A9A0-2887A6E4D1F1}" type="presOf" srcId="{29B520CA-0663-4A95-B0B0-293B01022EDF}" destId="{A2C7968C-B43E-4468-959F-A24767640D82}" srcOrd="0" destOrd="1" presId="urn:microsoft.com/office/officeart/2005/8/layout/vList5"/>
    <dgm:cxn modelId="{FD87B2A6-04BA-4E5B-B471-0AEDED14FAD2}" srcId="{F1254070-1FAB-459D-9D64-257E619E5FDD}" destId="{C4000E81-2008-4000-A5F5-8A39B9F98111}" srcOrd="1" destOrd="0" parTransId="{560B6E9A-CFAF-4486-B9DA-02EE55F1B07B}" sibTransId="{9C6412D0-4041-4660-9B96-CDB60F8B4CBD}"/>
    <dgm:cxn modelId="{F7E6BAAA-C71E-4507-8015-522AFC5C4515}" type="presOf" srcId="{D84675FB-D2F7-4937-985F-2FF12CF92673}" destId="{1AD82504-7B4F-4B65-AEE7-481957BB580E}" srcOrd="0" destOrd="2" presId="urn:microsoft.com/office/officeart/2005/8/layout/vList5"/>
    <dgm:cxn modelId="{514221AB-3BB8-4D1A-830F-F13E40159007}" type="presOf" srcId="{3442D9C6-232E-4771-8799-16BDBA5FDD9B}" destId="{A2C7968C-B43E-4468-959F-A24767640D82}" srcOrd="0" destOrd="0" presId="urn:microsoft.com/office/officeart/2005/8/layout/vList5"/>
    <dgm:cxn modelId="{C42532B8-D372-4B04-9AFC-826D58D76766}" type="presOf" srcId="{C4000E81-2008-4000-A5F5-8A39B9F98111}" destId="{CCE698A9-2058-402E-A944-7C493194C690}" srcOrd="0" destOrd="1" presId="urn:microsoft.com/office/officeart/2005/8/layout/vList5"/>
    <dgm:cxn modelId="{706FFECD-0F22-4D74-A03A-DBCE57544D7A}" type="presOf" srcId="{AF637F91-7B7D-429B-B7B5-DC5E89DABE3D}" destId="{1AD82504-7B4F-4B65-AEE7-481957BB580E}" srcOrd="0" destOrd="0" presId="urn:microsoft.com/office/officeart/2005/8/layout/vList5"/>
    <dgm:cxn modelId="{8B001DD1-003D-411B-9FD0-811A17C104A6}" srcId="{80A39442-0648-4E4D-93F1-633639533D90}" destId="{AB15041A-DC2A-4574-952B-462F966F6534}" srcOrd="2" destOrd="0" parTransId="{1C636AE6-653A-4F21-8C71-8FC0C312C2AA}" sibTransId="{99019438-820C-4352-A7A2-AD21AECB83F2}"/>
    <dgm:cxn modelId="{B997A9D3-0E4A-4D5B-88C1-AA6D2F2E8BCC}" srcId="{212D8680-5C6E-4F98-AB91-77D274D94F31}" destId="{80A39442-0648-4E4D-93F1-633639533D90}" srcOrd="0" destOrd="0" parTransId="{4C51FD24-992D-4109-AB0E-6FF4AA7C0510}" sibTransId="{CE7C9C35-F4DB-4A33-B591-71B79350262A}"/>
    <dgm:cxn modelId="{246EFEE2-31C3-435D-9CCF-A3F4EFDE618B}" type="presOf" srcId="{F1254070-1FAB-459D-9D64-257E619E5FDD}" destId="{8D240475-DF30-418D-B12F-EDAC43934813}" srcOrd="0" destOrd="0" presId="urn:microsoft.com/office/officeart/2005/8/layout/vList5"/>
    <dgm:cxn modelId="{BB541DEF-5B39-411E-955C-FA143B810E70}" srcId="{80A39442-0648-4E4D-93F1-633639533D90}" destId="{29B520CA-0663-4A95-B0B0-293B01022EDF}" srcOrd="1" destOrd="0" parTransId="{F4ACB532-3EBD-45F3-A9B3-D8394C41779F}" sibTransId="{C4D3D2CC-5E9F-4441-879B-581E601DF3CB}"/>
    <dgm:cxn modelId="{5F5657F1-5E96-492F-9D71-99304C4573E8}" srcId="{F1254070-1FAB-459D-9D64-257E619E5FDD}" destId="{2EDBFC00-A098-4405-A5CE-B3AE8D82CCB0}" srcOrd="3" destOrd="0" parTransId="{E9863D75-DE14-4BB4-8C6B-B216C5B3D9BF}" sibTransId="{BD71C3B1-652C-46FE-B45E-4C4988505697}"/>
    <dgm:cxn modelId="{733985F9-E53B-4DB4-8F63-93DB92074D89}" type="presOf" srcId="{D906BA85-271A-4E9A-9C97-BA3B3F38F929}" destId="{CCE698A9-2058-402E-A944-7C493194C690}" srcOrd="0" destOrd="0" presId="urn:microsoft.com/office/officeart/2005/8/layout/vList5"/>
    <dgm:cxn modelId="{07325373-1335-4B55-9F2C-19E8AD26A818}" type="presParOf" srcId="{2165FCE5-14BB-45BB-A055-4D2EA1D3516D}" destId="{08AB5223-2E80-44DD-9CF9-D70FDCB6B957}" srcOrd="0" destOrd="0" presId="urn:microsoft.com/office/officeart/2005/8/layout/vList5"/>
    <dgm:cxn modelId="{2CFB3D1F-3447-43DE-8D26-816B47240331}" type="presParOf" srcId="{08AB5223-2E80-44DD-9CF9-D70FDCB6B957}" destId="{119A2488-8E58-422F-8A60-1B2AC0C2FCA1}" srcOrd="0" destOrd="0" presId="urn:microsoft.com/office/officeart/2005/8/layout/vList5"/>
    <dgm:cxn modelId="{4BAC8916-9149-4C40-97A8-FF0DD6E9337B}" type="presParOf" srcId="{08AB5223-2E80-44DD-9CF9-D70FDCB6B957}" destId="{A2C7968C-B43E-4468-959F-A24767640D82}" srcOrd="1" destOrd="0" presId="urn:microsoft.com/office/officeart/2005/8/layout/vList5"/>
    <dgm:cxn modelId="{EA645349-0CA0-41BA-BF72-42670C5DD094}" type="presParOf" srcId="{2165FCE5-14BB-45BB-A055-4D2EA1D3516D}" destId="{D915F08C-9950-4C8C-850B-725E46D26465}" srcOrd="1" destOrd="0" presId="urn:microsoft.com/office/officeart/2005/8/layout/vList5"/>
    <dgm:cxn modelId="{87B1F6C8-7FFE-4634-9E7A-593F3B88F9BB}" type="presParOf" srcId="{2165FCE5-14BB-45BB-A055-4D2EA1D3516D}" destId="{9080668E-1BCD-4322-A768-2DCE8181B1EA}" srcOrd="2" destOrd="0" presId="urn:microsoft.com/office/officeart/2005/8/layout/vList5"/>
    <dgm:cxn modelId="{965058AF-2471-4593-BADF-C240CF9F30C6}" type="presParOf" srcId="{9080668E-1BCD-4322-A768-2DCE8181B1EA}" destId="{7435CDCB-3FAB-40EF-85CB-153D1C988D5A}" srcOrd="0" destOrd="0" presId="urn:microsoft.com/office/officeart/2005/8/layout/vList5"/>
    <dgm:cxn modelId="{935CF1DD-C061-4B51-9AC1-EE9F2EE39CDC}" type="presParOf" srcId="{9080668E-1BCD-4322-A768-2DCE8181B1EA}" destId="{1AD82504-7B4F-4B65-AEE7-481957BB580E}" srcOrd="1" destOrd="0" presId="urn:microsoft.com/office/officeart/2005/8/layout/vList5"/>
    <dgm:cxn modelId="{D0CB3028-68EB-4A77-947C-7263864F6E68}" type="presParOf" srcId="{2165FCE5-14BB-45BB-A055-4D2EA1D3516D}" destId="{6DCF2E3D-6727-49B2-AC2E-C6B44BB03E72}" srcOrd="3" destOrd="0" presId="urn:microsoft.com/office/officeart/2005/8/layout/vList5"/>
    <dgm:cxn modelId="{7951E900-6407-4505-B733-5238934E675B}" type="presParOf" srcId="{2165FCE5-14BB-45BB-A055-4D2EA1D3516D}" destId="{06507EB7-0AB0-46A9-989D-8D31C454BD03}" srcOrd="4" destOrd="0" presId="urn:microsoft.com/office/officeart/2005/8/layout/vList5"/>
    <dgm:cxn modelId="{F6099487-2890-4B03-AB38-0A2017CDBBC7}" type="presParOf" srcId="{06507EB7-0AB0-46A9-989D-8D31C454BD03}" destId="{8D240475-DF30-418D-B12F-EDAC43934813}" srcOrd="0" destOrd="0" presId="urn:microsoft.com/office/officeart/2005/8/layout/vList5"/>
    <dgm:cxn modelId="{8C8E2675-0E6D-4EE1-B677-F923049EBB05}" type="presParOf" srcId="{06507EB7-0AB0-46A9-989D-8D31C454BD03}" destId="{CCE698A9-2058-402E-A944-7C493194C69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27002-3B93-41C5-B48F-3AD8E85375F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270A3AD-B73A-409B-B1BB-886949E6664F}">
      <dgm:prSet phldrT="[Tekst]" custT="1"/>
      <dgm:spPr/>
      <dgm:t>
        <a:bodyPr/>
        <a:lstStyle/>
        <a:p>
          <a:r>
            <a:rPr lang="es-ES" sz="2400" b="1"/>
            <a:t>Aprovechar todo el potencial de las personas refugiadas</a:t>
          </a:r>
        </a:p>
      </dgm:t>
    </dgm:pt>
    <dgm:pt modelId="{51FACECB-5056-4829-A2D0-27CB93E61341}" type="parTrans" cxnId="{3E342E6C-4189-41B7-AA02-3E6E814B5ACC}">
      <dgm:prSet/>
      <dgm:spPr/>
      <dgm:t>
        <a:bodyPr/>
        <a:lstStyle/>
        <a:p>
          <a:endParaRPr lang="pl-PL"/>
        </a:p>
      </dgm:t>
    </dgm:pt>
    <dgm:pt modelId="{A4C9309F-BFDA-40C3-A465-AA5B7C1817BB}" type="sibTrans" cxnId="{3E342E6C-4189-41B7-AA02-3E6E814B5ACC}">
      <dgm:prSet/>
      <dgm:spPr/>
      <dgm:t>
        <a:bodyPr/>
        <a:lstStyle/>
        <a:p>
          <a:endParaRPr lang="pl-PL"/>
        </a:p>
      </dgm:t>
    </dgm:pt>
    <dgm:pt modelId="{8FEC0AC2-2B42-46B8-99E2-9F3E715A35EC}">
      <dgm:prSet phldrT="[Tekst]" custT="1"/>
      <dgm:spPr/>
      <dgm:t>
        <a:bodyPr/>
        <a:lstStyle/>
        <a:p>
          <a:r>
            <a:rPr lang="es-ES" sz="2400" b="1">
              <a:latin typeface="+mn-lt"/>
            </a:rPr>
            <a:t>La mitad de los refugiados de UK hacen trabajos sencillos, a pesar de contar con una buena educación y titulaciones superiores.</a:t>
          </a:r>
        </a:p>
      </dgm:t>
    </dgm:pt>
    <dgm:pt modelId="{5311BAAC-92FF-4669-92DE-95E269A487E7}" type="parTrans" cxnId="{F0C28025-F679-476D-9AF2-C21348F6EFD0}">
      <dgm:prSet/>
      <dgm:spPr/>
      <dgm:t>
        <a:bodyPr/>
        <a:lstStyle/>
        <a:p>
          <a:endParaRPr lang="pl-PL"/>
        </a:p>
      </dgm:t>
    </dgm:pt>
    <dgm:pt modelId="{7F7C658A-7748-4E9F-AB1E-B6A017C92F13}" type="sibTrans" cxnId="{F0C28025-F679-476D-9AF2-C21348F6EFD0}">
      <dgm:prSet/>
      <dgm:spPr/>
      <dgm:t>
        <a:bodyPr/>
        <a:lstStyle/>
        <a:p>
          <a:endParaRPr lang="pl-PL"/>
        </a:p>
      </dgm:t>
    </dgm:pt>
    <dgm:pt modelId="{DC177AB1-82E6-4812-BC15-9B4A6E58E4BB}">
      <dgm:prSet phldrT="[Tekst]" custT="1"/>
      <dgm:spPr/>
      <dgm:t>
        <a:bodyPr/>
        <a:lstStyle/>
        <a:p>
          <a:endParaRPr lang="pl-PL" sz="1800" b="1" dirty="0">
            <a:solidFill>
              <a:schemeClr val="tx1"/>
            </a:solidFill>
            <a:cs typeface="Calibri"/>
          </a:endParaRPr>
        </a:p>
        <a:p>
          <a:r>
            <a:rPr lang="es-ES" sz="2400" b="1">
              <a:solidFill>
                <a:schemeClr val="tx1"/>
              </a:solidFill>
              <a:cs typeface="Calibri"/>
            </a:rPr>
            <a:t>Potencial limitado de las mujeres con niños pequeños: apoyo en actividades de cuidado</a:t>
          </a:r>
        </a:p>
        <a:p>
          <a:endParaRPr lang="pl-PL" sz="1100" dirty="0"/>
        </a:p>
      </dgm:t>
    </dgm:pt>
    <dgm:pt modelId="{8B9AD0CD-BC2D-43C3-9110-6A4A08026658}" type="parTrans" cxnId="{F150D1CE-D2B4-48F0-A58A-D5F77B8F88FB}">
      <dgm:prSet/>
      <dgm:spPr/>
      <dgm:t>
        <a:bodyPr/>
        <a:lstStyle/>
        <a:p>
          <a:endParaRPr lang="pl-PL"/>
        </a:p>
      </dgm:t>
    </dgm:pt>
    <dgm:pt modelId="{2FBD211F-DB8F-4C08-8B8B-AB3717E425F5}" type="sibTrans" cxnId="{F150D1CE-D2B4-48F0-A58A-D5F77B8F88FB}">
      <dgm:prSet/>
      <dgm:spPr/>
      <dgm:t>
        <a:bodyPr/>
        <a:lstStyle/>
        <a:p>
          <a:endParaRPr lang="pl-PL"/>
        </a:p>
      </dgm:t>
    </dgm:pt>
    <dgm:pt modelId="{3EE7A21B-1D28-43EA-B91E-E72C974BD7DE}">
      <dgm:prSet phldrT="[Tekst]" custT="1"/>
      <dgm:spPr/>
      <dgm:t>
        <a:bodyPr/>
        <a:lstStyle/>
        <a:p>
          <a:pPr>
            <a:spcAft>
              <a:spcPts val="1800"/>
            </a:spcAft>
          </a:pPr>
          <a:r>
            <a:rPr lang="es-ES" sz="2400" b="1" dirty="0"/>
            <a:t>Cambio en el estado de la situación: </a:t>
          </a:r>
          <a:r>
            <a:rPr lang="es-ES" sz="2400" b="1" dirty="0">
              <a:solidFill>
                <a:srgbClr val="000099"/>
              </a:solidFill>
            </a:rPr>
            <a:t>necesidad de crear un sistema completo de integración de extranjeros.</a:t>
          </a:r>
        </a:p>
        <a:p>
          <a:pPr>
            <a:spcAft>
              <a:spcPts val="1800"/>
            </a:spcAft>
          </a:pPr>
          <a:r>
            <a:rPr lang="es-ES" sz="2400" b="1" dirty="0">
              <a:solidFill>
                <a:schemeClr val="tx1"/>
              </a:solidFill>
            </a:rPr>
            <a:t>Recursos adecuados: escuela infantil, sistema educativo, alojamiento.</a:t>
          </a:r>
        </a:p>
        <a:p>
          <a:pPr>
            <a:spcAft>
              <a:spcPct val="35000"/>
            </a:spcAft>
          </a:pPr>
          <a:endParaRPr lang="pl-PL" sz="1300" dirty="0"/>
        </a:p>
      </dgm:t>
    </dgm:pt>
    <dgm:pt modelId="{9E57AFDA-7BC4-45EF-919A-A52C7E29E20F}" type="parTrans" cxnId="{75A7088B-B16A-4053-81B0-F4BD0C99B752}">
      <dgm:prSet/>
      <dgm:spPr/>
      <dgm:t>
        <a:bodyPr/>
        <a:lstStyle/>
        <a:p>
          <a:endParaRPr lang="pl-PL"/>
        </a:p>
      </dgm:t>
    </dgm:pt>
    <dgm:pt modelId="{D626462E-9739-495D-BDB0-EBBE5802E84D}" type="sibTrans" cxnId="{75A7088B-B16A-4053-81B0-F4BD0C99B752}">
      <dgm:prSet/>
      <dgm:spPr/>
      <dgm:t>
        <a:bodyPr/>
        <a:lstStyle/>
        <a:p>
          <a:endParaRPr lang="pl-PL"/>
        </a:p>
      </dgm:t>
    </dgm:pt>
    <dgm:pt modelId="{8B14EFE9-D0D7-4073-BAAF-5F8EA8B41E65}" type="pres">
      <dgm:prSet presAssocID="{0F527002-3B93-41C5-B48F-3AD8E85375F2}" presName="vert0" presStyleCnt="0">
        <dgm:presLayoutVars>
          <dgm:dir/>
          <dgm:animOne val="branch"/>
          <dgm:animLvl val="lvl"/>
        </dgm:presLayoutVars>
      </dgm:prSet>
      <dgm:spPr/>
    </dgm:pt>
    <dgm:pt modelId="{39E11293-7746-4D0A-94E9-E34F2FAB56E1}" type="pres">
      <dgm:prSet presAssocID="{C270A3AD-B73A-409B-B1BB-886949E6664F}" presName="thickLine" presStyleLbl="alignNode1" presStyleIdx="0" presStyleCnt="1"/>
      <dgm:spPr/>
    </dgm:pt>
    <dgm:pt modelId="{1B6E31DD-B1D7-4B39-9EEE-31BAD0D2D1E8}" type="pres">
      <dgm:prSet presAssocID="{C270A3AD-B73A-409B-B1BB-886949E6664F}" presName="horz1" presStyleCnt="0"/>
      <dgm:spPr/>
    </dgm:pt>
    <dgm:pt modelId="{5693C44D-9F56-41C0-9779-95174EBF50EC}" type="pres">
      <dgm:prSet presAssocID="{C270A3AD-B73A-409B-B1BB-886949E6664F}" presName="tx1" presStyleLbl="revTx" presStyleIdx="0" presStyleCnt="4"/>
      <dgm:spPr/>
    </dgm:pt>
    <dgm:pt modelId="{46E814C5-872E-42C7-B69E-16269FE4E2DA}" type="pres">
      <dgm:prSet presAssocID="{C270A3AD-B73A-409B-B1BB-886949E6664F}" presName="vert1" presStyleCnt="0"/>
      <dgm:spPr/>
    </dgm:pt>
    <dgm:pt modelId="{D7D7C330-DFEA-46BB-98BE-7656F1E8E572}" type="pres">
      <dgm:prSet presAssocID="{8FEC0AC2-2B42-46B8-99E2-9F3E715A35EC}" presName="vertSpace2a" presStyleCnt="0"/>
      <dgm:spPr/>
    </dgm:pt>
    <dgm:pt modelId="{768D6EDE-388C-4811-9BBA-A1C79D511EFC}" type="pres">
      <dgm:prSet presAssocID="{8FEC0AC2-2B42-46B8-99E2-9F3E715A35EC}" presName="horz2" presStyleCnt="0"/>
      <dgm:spPr/>
    </dgm:pt>
    <dgm:pt modelId="{570A34FC-F1BC-4DF1-8836-337C118DED28}" type="pres">
      <dgm:prSet presAssocID="{8FEC0AC2-2B42-46B8-99E2-9F3E715A35EC}" presName="horzSpace2" presStyleCnt="0"/>
      <dgm:spPr/>
    </dgm:pt>
    <dgm:pt modelId="{4E5B85E6-6D5F-445F-8949-AF83CF267500}" type="pres">
      <dgm:prSet presAssocID="{8FEC0AC2-2B42-46B8-99E2-9F3E715A35EC}" presName="tx2" presStyleLbl="revTx" presStyleIdx="1" presStyleCnt="4" custScaleY="70398"/>
      <dgm:spPr/>
    </dgm:pt>
    <dgm:pt modelId="{38EC0811-9194-4FE3-A8C5-BEAC7D75E958}" type="pres">
      <dgm:prSet presAssocID="{8FEC0AC2-2B42-46B8-99E2-9F3E715A35EC}" presName="vert2" presStyleCnt="0"/>
      <dgm:spPr/>
    </dgm:pt>
    <dgm:pt modelId="{8384EA14-C393-4AEA-9C84-A4D284AE3BDF}" type="pres">
      <dgm:prSet presAssocID="{8FEC0AC2-2B42-46B8-99E2-9F3E715A35EC}" presName="thinLine2b" presStyleLbl="callout" presStyleIdx="0" presStyleCnt="3"/>
      <dgm:spPr/>
    </dgm:pt>
    <dgm:pt modelId="{50F2E2E5-2CCB-4848-BF88-8633B5D4A322}" type="pres">
      <dgm:prSet presAssocID="{8FEC0AC2-2B42-46B8-99E2-9F3E715A35EC}" presName="vertSpace2b" presStyleCnt="0"/>
      <dgm:spPr/>
    </dgm:pt>
    <dgm:pt modelId="{C86DD65C-CBF1-4AF1-809C-FE3AC597BAFD}" type="pres">
      <dgm:prSet presAssocID="{DC177AB1-82E6-4812-BC15-9B4A6E58E4BB}" presName="horz2" presStyleCnt="0"/>
      <dgm:spPr/>
    </dgm:pt>
    <dgm:pt modelId="{72AA7F0F-74A1-440D-B1CE-ACB83BFFAEBF}" type="pres">
      <dgm:prSet presAssocID="{DC177AB1-82E6-4812-BC15-9B4A6E58E4BB}" presName="horzSpace2" presStyleCnt="0"/>
      <dgm:spPr/>
    </dgm:pt>
    <dgm:pt modelId="{E7DF423E-F4BB-4F72-A611-2155C6D45690}" type="pres">
      <dgm:prSet presAssocID="{DC177AB1-82E6-4812-BC15-9B4A6E58E4BB}" presName="tx2" presStyleLbl="revTx" presStyleIdx="2" presStyleCnt="4" custScaleY="51002" custLinFactNeighborY="-31221"/>
      <dgm:spPr/>
    </dgm:pt>
    <dgm:pt modelId="{C6311410-EFF3-4E22-A739-92B1EF77D034}" type="pres">
      <dgm:prSet presAssocID="{DC177AB1-82E6-4812-BC15-9B4A6E58E4BB}" presName="vert2" presStyleCnt="0"/>
      <dgm:spPr/>
    </dgm:pt>
    <dgm:pt modelId="{F180AE48-33D8-4CF0-A245-276BA373FBB7}" type="pres">
      <dgm:prSet presAssocID="{DC177AB1-82E6-4812-BC15-9B4A6E58E4BB}" presName="thinLine2b" presStyleLbl="callout" presStyleIdx="1" presStyleCnt="3"/>
      <dgm:spPr/>
    </dgm:pt>
    <dgm:pt modelId="{64218D84-C36B-4106-9697-8DADBFA962FC}" type="pres">
      <dgm:prSet presAssocID="{DC177AB1-82E6-4812-BC15-9B4A6E58E4BB}" presName="vertSpace2b" presStyleCnt="0"/>
      <dgm:spPr/>
    </dgm:pt>
    <dgm:pt modelId="{9C3FF3F4-63DC-4768-AEFD-BE524029304B}" type="pres">
      <dgm:prSet presAssocID="{3EE7A21B-1D28-43EA-B91E-E72C974BD7DE}" presName="horz2" presStyleCnt="0"/>
      <dgm:spPr/>
    </dgm:pt>
    <dgm:pt modelId="{469049A1-8645-4A1C-8D7D-8341D2980EDE}" type="pres">
      <dgm:prSet presAssocID="{3EE7A21B-1D28-43EA-B91E-E72C974BD7DE}" presName="horzSpace2" presStyleCnt="0"/>
      <dgm:spPr/>
    </dgm:pt>
    <dgm:pt modelId="{ABA162A7-B589-41AA-B1C3-DE97F1078EC3}" type="pres">
      <dgm:prSet presAssocID="{3EE7A21B-1D28-43EA-B91E-E72C974BD7DE}" presName="tx2" presStyleLbl="revTx" presStyleIdx="3" presStyleCnt="4" custScaleY="117469"/>
      <dgm:spPr/>
    </dgm:pt>
    <dgm:pt modelId="{B5E3D5CD-3068-4E47-B3E9-6D18D6C31EF3}" type="pres">
      <dgm:prSet presAssocID="{3EE7A21B-1D28-43EA-B91E-E72C974BD7DE}" presName="vert2" presStyleCnt="0"/>
      <dgm:spPr/>
    </dgm:pt>
    <dgm:pt modelId="{CC239CAF-452A-426D-A6FF-743025BB7544}" type="pres">
      <dgm:prSet presAssocID="{3EE7A21B-1D28-43EA-B91E-E72C974BD7DE}" presName="thinLine2b" presStyleLbl="callout" presStyleIdx="2" presStyleCnt="3"/>
      <dgm:spPr/>
    </dgm:pt>
    <dgm:pt modelId="{D883A5B9-2E1B-465E-9230-C62DED44F55D}" type="pres">
      <dgm:prSet presAssocID="{3EE7A21B-1D28-43EA-B91E-E72C974BD7DE}" presName="vertSpace2b" presStyleCnt="0"/>
      <dgm:spPr/>
    </dgm:pt>
  </dgm:ptLst>
  <dgm:cxnLst>
    <dgm:cxn modelId="{F0C28025-F679-476D-9AF2-C21348F6EFD0}" srcId="{C270A3AD-B73A-409B-B1BB-886949E6664F}" destId="{8FEC0AC2-2B42-46B8-99E2-9F3E715A35EC}" srcOrd="0" destOrd="0" parTransId="{5311BAAC-92FF-4669-92DE-95E269A487E7}" sibTransId="{7F7C658A-7748-4E9F-AB1E-B6A017C92F13}"/>
    <dgm:cxn modelId="{9CA4D736-CD0C-4465-9FBD-F6EECA9D7D59}" type="presOf" srcId="{8FEC0AC2-2B42-46B8-99E2-9F3E715A35EC}" destId="{4E5B85E6-6D5F-445F-8949-AF83CF267500}" srcOrd="0" destOrd="0" presId="urn:microsoft.com/office/officeart/2008/layout/LinedList"/>
    <dgm:cxn modelId="{36DB625F-67D8-42E4-8C6B-E9E334EFFCA2}" type="presOf" srcId="{C270A3AD-B73A-409B-B1BB-886949E6664F}" destId="{5693C44D-9F56-41C0-9779-95174EBF50EC}" srcOrd="0" destOrd="0" presId="urn:microsoft.com/office/officeart/2008/layout/LinedList"/>
    <dgm:cxn modelId="{3E342E6C-4189-41B7-AA02-3E6E814B5ACC}" srcId="{0F527002-3B93-41C5-B48F-3AD8E85375F2}" destId="{C270A3AD-B73A-409B-B1BB-886949E6664F}" srcOrd="0" destOrd="0" parTransId="{51FACECB-5056-4829-A2D0-27CB93E61341}" sibTransId="{A4C9309F-BFDA-40C3-A465-AA5B7C1817BB}"/>
    <dgm:cxn modelId="{15EBD775-DC90-433E-8E6F-010E96C25472}" type="presOf" srcId="{3EE7A21B-1D28-43EA-B91E-E72C974BD7DE}" destId="{ABA162A7-B589-41AA-B1C3-DE97F1078EC3}" srcOrd="0" destOrd="0" presId="urn:microsoft.com/office/officeart/2008/layout/LinedList"/>
    <dgm:cxn modelId="{75A7088B-B16A-4053-81B0-F4BD0C99B752}" srcId="{C270A3AD-B73A-409B-B1BB-886949E6664F}" destId="{3EE7A21B-1D28-43EA-B91E-E72C974BD7DE}" srcOrd="2" destOrd="0" parTransId="{9E57AFDA-7BC4-45EF-919A-A52C7E29E20F}" sibTransId="{D626462E-9739-495D-BDB0-EBBE5802E84D}"/>
    <dgm:cxn modelId="{41664CA2-CA54-4EC2-8D71-C15DCDD4BDB2}" type="presOf" srcId="{DC177AB1-82E6-4812-BC15-9B4A6E58E4BB}" destId="{E7DF423E-F4BB-4F72-A611-2155C6D45690}" srcOrd="0" destOrd="0" presId="urn:microsoft.com/office/officeart/2008/layout/LinedList"/>
    <dgm:cxn modelId="{B45FAEB9-8742-40DA-A848-BB4B08B0ECFD}" type="presOf" srcId="{0F527002-3B93-41C5-B48F-3AD8E85375F2}" destId="{8B14EFE9-D0D7-4073-BAAF-5F8EA8B41E65}" srcOrd="0" destOrd="0" presId="urn:microsoft.com/office/officeart/2008/layout/LinedList"/>
    <dgm:cxn modelId="{F150D1CE-D2B4-48F0-A58A-D5F77B8F88FB}" srcId="{C270A3AD-B73A-409B-B1BB-886949E6664F}" destId="{DC177AB1-82E6-4812-BC15-9B4A6E58E4BB}" srcOrd="1" destOrd="0" parTransId="{8B9AD0CD-BC2D-43C3-9110-6A4A08026658}" sibTransId="{2FBD211F-DB8F-4C08-8B8B-AB3717E425F5}"/>
    <dgm:cxn modelId="{74F8A4A1-01D9-4687-A194-63DEC53AC435}" type="presParOf" srcId="{8B14EFE9-D0D7-4073-BAAF-5F8EA8B41E65}" destId="{39E11293-7746-4D0A-94E9-E34F2FAB56E1}" srcOrd="0" destOrd="0" presId="urn:microsoft.com/office/officeart/2008/layout/LinedList"/>
    <dgm:cxn modelId="{1D156EC0-4B13-4FE0-ABE0-951BC24B80AA}" type="presParOf" srcId="{8B14EFE9-D0D7-4073-BAAF-5F8EA8B41E65}" destId="{1B6E31DD-B1D7-4B39-9EEE-31BAD0D2D1E8}" srcOrd="1" destOrd="0" presId="urn:microsoft.com/office/officeart/2008/layout/LinedList"/>
    <dgm:cxn modelId="{13765207-B420-48E0-815A-DEEA6B9F4C11}" type="presParOf" srcId="{1B6E31DD-B1D7-4B39-9EEE-31BAD0D2D1E8}" destId="{5693C44D-9F56-41C0-9779-95174EBF50EC}" srcOrd="0" destOrd="0" presId="urn:microsoft.com/office/officeart/2008/layout/LinedList"/>
    <dgm:cxn modelId="{03E9A62F-2E80-41D2-8199-A0639DD8C3EB}" type="presParOf" srcId="{1B6E31DD-B1D7-4B39-9EEE-31BAD0D2D1E8}" destId="{46E814C5-872E-42C7-B69E-16269FE4E2DA}" srcOrd="1" destOrd="0" presId="urn:microsoft.com/office/officeart/2008/layout/LinedList"/>
    <dgm:cxn modelId="{F701F8BF-25A1-4E0A-9EAF-10D84D513A2F}" type="presParOf" srcId="{46E814C5-872E-42C7-B69E-16269FE4E2DA}" destId="{D7D7C330-DFEA-46BB-98BE-7656F1E8E572}" srcOrd="0" destOrd="0" presId="urn:microsoft.com/office/officeart/2008/layout/LinedList"/>
    <dgm:cxn modelId="{296FB11D-C520-49FE-85B2-D16AE51728B0}" type="presParOf" srcId="{46E814C5-872E-42C7-B69E-16269FE4E2DA}" destId="{768D6EDE-388C-4811-9BBA-A1C79D511EFC}" srcOrd="1" destOrd="0" presId="urn:microsoft.com/office/officeart/2008/layout/LinedList"/>
    <dgm:cxn modelId="{6B5BCD61-C6F9-4F91-8431-28395F44F697}" type="presParOf" srcId="{768D6EDE-388C-4811-9BBA-A1C79D511EFC}" destId="{570A34FC-F1BC-4DF1-8836-337C118DED28}" srcOrd="0" destOrd="0" presId="urn:microsoft.com/office/officeart/2008/layout/LinedList"/>
    <dgm:cxn modelId="{CFE6FFE9-0EC0-47CA-BD1B-096B32F5126B}" type="presParOf" srcId="{768D6EDE-388C-4811-9BBA-A1C79D511EFC}" destId="{4E5B85E6-6D5F-445F-8949-AF83CF267500}" srcOrd="1" destOrd="0" presId="urn:microsoft.com/office/officeart/2008/layout/LinedList"/>
    <dgm:cxn modelId="{D3208CC2-5CFC-4A7E-90FE-9F1E1A422760}" type="presParOf" srcId="{768D6EDE-388C-4811-9BBA-A1C79D511EFC}" destId="{38EC0811-9194-4FE3-A8C5-BEAC7D75E958}" srcOrd="2" destOrd="0" presId="urn:microsoft.com/office/officeart/2008/layout/LinedList"/>
    <dgm:cxn modelId="{9B2813CC-6D9F-4DFA-9FC1-13DC1BE9DE1A}" type="presParOf" srcId="{46E814C5-872E-42C7-B69E-16269FE4E2DA}" destId="{8384EA14-C393-4AEA-9C84-A4D284AE3BDF}" srcOrd="2" destOrd="0" presId="urn:microsoft.com/office/officeart/2008/layout/LinedList"/>
    <dgm:cxn modelId="{8A962BC4-2796-41E2-9E74-34152291A7E4}" type="presParOf" srcId="{46E814C5-872E-42C7-B69E-16269FE4E2DA}" destId="{50F2E2E5-2CCB-4848-BF88-8633B5D4A322}" srcOrd="3" destOrd="0" presId="urn:microsoft.com/office/officeart/2008/layout/LinedList"/>
    <dgm:cxn modelId="{1EB9BCB7-52C6-4D9E-ACAA-793FE0B1B1B3}" type="presParOf" srcId="{46E814C5-872E-42C7-B69E-16269FE4E2DA}" destId="{C86DD65C-CBF1-4AF1-809C-FE3AC597BAFD}" srcOrd="4" destOrd="0" presId="urn:microsoft.com/office/officeart/2008/layout/LinedList"/>
    <dgm:cxn modelId="{2E2A2A0C-31A9-40EF-9321-CCFDFB73635D}" type="presParOf" srcId="{C86DD65C-CBF1-4AF1-809C-FE3AC597BAFD}" destId="{72AA7F0F-74A1-440D-B1CE-ACB83BFFAEBF}" srcOrd="0" destOrd="0" presId="urn:microsoft.com/office/officeart/2008/layout/LinedList"/>
    <dgm:cxn modelId="{07ED5064-47EA-42AD-A96E-166BE3190CD2}" type="presParOf" srcId="{C86DD65C-CBF1-4AF1-809C-FE3AC597BAFD}" destId="{E7DF423E-F4BB-4F72-A611-2155C6D45690}" srcOrd="1" destOrd="0" presId="urn:microsoft.com/office/officeart/2008/layout/LinedList"/>
    <dgm:cxn modelId="{DAA2B4C9-811C-4458-B77B-084FA630ADE1}" type="presParOf" srcId="{C86DD65C-CBF1-4AF1-809C-FE3AC597BAFD}" destId="{C6311410-EFF3-4E22-A739-92B1EF77D034}" srcOrd="2" destOrd="0" presId="urn:microsoft.com/office/officeart/2008/layout/LinedList"/>
    <dgm:cxn modelId="{EFB6F3D0-1DDA-4027-B2B3-2CC199C914FA}" type="presParOf" srcId="{46E814C5-872E-42C7-B69E-16269FE4E2DA}" destId="{F180AE48-33D8-4CF0-A245-276BA373FBB7}" srcOrd="5" destOrd="0" presId="urn:microsoft.com/office/officeart/2008/layout/LinedList"/>
    <dgm:cxn modelId="{7A42CE68-3006-456C-A39C-DD07B6C68F30}" type="presParOf" srcId="{46E814C5-872E-42C7-B69E-16269FE4E2DA}" destId="{64218D84-C36B-4106-9697-8DADBFA962FC}" srcOrd="6" destOrd="0" presId="urn:microsoft.com/office/officeart/2008/layout/LinedList"/>
    <dgm:cxn modelId="{F9B7A109-8714-4E14-9E39-77699BC065B1}" type="presParOf" srcId="{46E814C5-872E-42C7-B69E-16269FE4E2DA}" destId="{9C3FF3F4-63DC-4768-AEFD-BE524029304B}" srcOrd="7" destOrd="0" presId="urn:microsoft.com/office/officeart/2008/layout/LinedList"/>
    <dgm:cxn modelId="{61524251-F6D1-43E0-95F6-5275B2DE4473}" type="presParOf" srcId="{9C3FF3F4-63DC-4768-AEFD-BE524029304B}" destId="{469049A1-8645-4A1C-8D7D-8341D2980EDE}" srcOrd="0" destOrd="0" presId="urn:microsoft.com/office/officeart/2008/layout/LinedList"/>
    <dgm:cxn modelId="{4D22ED97-C770-4A4B-9BC9-13E721422270}" type="presParOf" srcId="{9C3FF3F4-63DC-4768-AEFD-BE524029304B}" destId="{ABA162A7-B589-41AA-B1C3-DE97F1078EC3}" srcOrd="1" destOrd="0" presId="urn:microsoft.com/office/officeart/2008/layout/LinedList"/>
    <dgm:cxn modelId="{0919D78B-BCD1-4AF0-BCFA-4BBDD0D094C7}" type="presParOf" srcId="{9C3FF3F4-63DC-4768-AEFD-BE524029304B}" destId="{B5E3D5CD-3068-4E47-B3E9-6D18D6C31EF3}" srcOrd="2" destOrd="0" presId="urn:microsoft.com/office/officeart/2008/layout/LinedList"/>
    <dgm:cxn modelId="{A9B8298F-B15C-4301-873B-BB7AF10F39BA}" type="presParOf" srcId="{46E814C5-872E-42C7-B69E-16269FE4E2DA}" destId="{CC239CAF-452A-426D-A6FF-743025BB7544}" srcOrd="8" destOrd="0" presId="urn:microsoft.com/office/officeart/2008/layout/LinedList"/>
    <dgm:cxn modelId="{1E86BAE7-1BD4-404D-81E1-240EEF5A749C}" type="presParOf" srcId="{46E814C5-872E-42C7-B69E-16269FE4E2DA}" destId="{D883A5B9-2E1B-465E-9230-C62DED44F55D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7968C-B43E-4468-959F-A24767640D82}">
      <dsp:nvSpPr>
        <dsp:cNvPr id="0" name=""/>
        <dsp:cNvSpPr/>
      </dsp:nvSpPr>
      <dsp:spPr>
        <a:xfrm rot="5400000">
          <a:off x="7027838" y="-2787023"/>
          <a:ext cx="1133815" cy="714799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 dirty="0"/>
            <a:t>apertura del mercado laboral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 dirty="0"/>
            <a:t>mejora de las PAMT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/>
            <a:t>cambios en algunas profesiones reguladas </a:t>
          </a:r>
        </a:p>
      </dsp:txBody>
      <dsp:txXfrm rot="-5400000">
        <a:off x="4020748" y="275415"/>
        <a:ext cx="7092648" cy="1023119"/>
      </dsp:txXfrm>
    </dsp:sp>
    <dsp:sp modelId="{119A2488-8E58-422F-8A60-1B2AC0C2FCA1}">
      <dsp:nvSpPr>
        <dsp:cNvPr id="0" name=""/>
        <dsp:cNvSpPr/>
      </dsp:nvSpPr>
      <dsp:spPr>
        <a:xfrm>
          <a:off x="0" y="2147"/>
          <a:ext cx="4020747" cy="14172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>
              <a:solidFill>
                <a:schemeClr val="tx1"/>
              </a:solidFill>
            </a:rPr>
            <a:t>LEGISLATIVO</a:t>
          </a:r>
        </a:p>
      </dsp:txBody>
      <dsp:txXfrm>
        <a:off x="69185" y="71332"/>
        <a:ext cx="3882377" cy="1278899"/>
      </dsp:txXfrm>
    </dsp:sp>
    <dsp:sp modelId="{1AD82504-7B4F-4B65-AEE7-481957BB580E}">
      <dsp:nvSpPr>
        <dsp:cNvPr id="0" name=""/>
        <dsp:cNvSpPr/>
      </dsp:nvSpPr>
      <dsp:spPr>
        <a:xfrm rot="5400000">
          <a:off x="6919831" y="-1320649"/>
          <a:ext cx="1349829" cy="7147996"/>
        </a:xfrm>
        <a:prstGeom prst="round2SameRect">
          <a:avLst/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1800" b="1" kern="1200" dirty="0"/>
            <a:t>programa ministerial «Juntos llegamos a más» – 112 proyectos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/>
            <a:t>cursos de idiomas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 dirty="0"/>
            <a:t>tarifa de notificación</a:t>
          </a:r>
        </a:p>
      </dsp:txBody>
      <dsp:txXfrm rot="-5400000">
        <a:off x="4020748" y="1644327"/>
        <a:ext cx="7082103" cy="1218043"/>
      </dsp:txXfrm>
    </dsp:sp>
    <dsp:sp modelId="{7435CDCB-3FAB-40EF-85CB-153D1C988D5A}">
      <dsp:nvSpPr>
        <dsp:cNvPr id="0" name=""/>
        <dsp:cNvSpPr/>
      </dsp:nvSpPr>
      <dsp:spPr>
        <a:xfrm>
          <a:off x="0" y="1490279"/>
          <a:ext cx="4020747" cy="1417269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>
              <a:solidFill>
                <a:schemeClr val="tx1"/>
              </a:solidFill>
            </a:rPr>
            <a:t>FINANCIERO</a:t>
          </a:r>
        </a:p>
      </dsp:txBody>
      <dsp:txXfrm>
        <a:off x="69185" y="1559464"/>
        <a:ext cx="3882377" cy="1278899"/>
      </dsp:txXfrm>
    </dsp:sp>
    <dsp:sp modelId="{CCE698A9-2058-402E-A944-7C493194C690}">
      <dsp:nvSpPr>
        <dsp:cNvPr id="0" name=""/>
        <dsp:cNvSpPr/>
      </dsp:nvSpPr>
      <dsp:spPr>
        <a:xfrm rot="5400000">
          <a:off x="7027838" y="113048"/>
          <a:ext cx="1133815" cy="7147996"/>
        </a:xfrm>
        <a:prstGeom prst="round2Same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/>
            <a:t>puntos de información en oficinas de trabajo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/>
            <a:t>líneas directas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s-ES" sz="2000" b="1" kern="1200" dirty="0"/>
            <a:t>páginas de internet actualizadas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500" kern="1200" dirty="0"/>
        </a:p>
      </dsp:txBody>
      <dsp:txXfrm rot="-5400000">
        <a:off x="4020748" y="3175486"/>
        <a:ext cx="7092648" cy="1023119"/>
      </dsp:txXfrm>
    </dsp:sp>
    <dsp:sp modelId="{8D240475-DF30-418D-B12F-EDAC43934813}">
      <dsp:nvSpPr>
        <dsp:cNvPr id="0" name=""/>
        <dsp:cNvSpPr/>
      </dsp:nvSpPr>
      <dsp:spPr>
        <a:xfrm>
          <a:off x="0" y="2978412"/>
          <a:ext cx="4020747" cy="1417269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b="1" kern="1200">
              <a:solidFill>
                <a:schemeClr val="tx1"/>
              </a:solidFill>
            </a:rPr>
            <a:t>ORGANIZATIVO</a:t>
          </a:r>
        </a:p>
      </dsp:txBody>
      <dsp:txXfrm>
        <a:off x="69185" y="3047597"/>
        <a:ext cx="3882377" cy="12788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11293-7746-4D0A-94E9-E34F2FAB56E1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93C44D-9F56-41C0-9779-95174EBF50EC}">
      <dsp:nvSpPr>
        <dsp:cNvPr id="0" name=""/>
        <dsp:cNvSpPr/>
      </dsp:nvSpPr>
      <dsp:spPr>
        <a:xfrm>
          <a:off x="0" y="2124"/>
          <a:ext cx="2103120" cy="4347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/>
            <a:t>Aprovechar todo el potencial de las personas refugiadas</a:t>
          </a:r>
        </a:p>
      </dsp:txBody>
      <dsp:txXfrm>
        <a:off x="0" y="2124"/>
        <a:ext cx="2103120" cy="4347088"/>
      </dsp:txXfrm>
    </dsp:sp>
    <dsp:sp modelId="{4E5B85E6-6D5F-445F-8949-AF83CF267500}">
      <dsp:nvSpPr>
        <dsp:cNvPr id="0" name=""/>
        <dsp:cNvSpPr/>
      </dsp:nvSpPr>
      <dsp:spPr>
        <a:xfrm>
          <a:off x="2260854" y="86073"/>
          <a:ext cx="8254746" cy="1181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>
              <a:latin typeface="+mn-lt"/>
            </a:rPr>
            <a:t>La mitad de los refugiados de UK hacen trabajos sencillos, a pesar de contar con una buena educación y titulaciones superiores.</a:t>
          </a:r>
        </a:p>
      </dsp:txBody>
      <dsp:txXfrm>
        <a:off x="2260854" y="86073"/>
        <a:ext cx="8254746" cy="1181966"/>
      </dsp:txXfrm>
    </dsp:sp>
    <dsp:sp modelId="{8384EA14-C393-4AEA-9C84-A4D284AE3BDF}">
      <dsp:nvSpPr>
        <dsp:cNvPr id="0" name=""/>
        <dsp:cNvSpPr/>
      </dsp:nvSpPr>
      <dsp:spPr>
        <a:xfrm>
          <a:off x="2103120" y="1268040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DF423E-F4BB-4F72-A611-2155C6D45690}">
      <dsp:nvSpPr>
        <dsp:cNvPr id="0" name=""/>
        <dsp:cNvSpPr/>
      </dsp:nvSpPr>
      <dsp:spPr>
        <a:xfrm>
          <a:off x="2260854" y="827795"/>
          <a:ext cx="8254746" cy="856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800" b="1" kern="1200" dirty="0">
            <a:solidFill>
              <a:schemeClr val="tx1"/>
            </a:solidFill>
            <a:cs typeface="Calibri"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>
              <a:solidFill>
                <a:schemeClr val="tx1"/>
              </a:solidFill>
              <a:cs typeface="Calibri"/>
            </a:rPr>
            <a:t>Potencial limitado de las mujeres con niños pequeños: apoyo en actividades de cuidado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 dirty="0"/>
        </a:p>
      </dsp:txBody>
      <dsp:txXfrm>
        <a:off x="2260854" y="827795"/>
        <a:ext cx="8254746" cy="856312"/>
      </dsp:txXfrm>
    </dsp:sp>
    <dsp:sp modelId="{F180AE48-33D8-4CF0-A245-276BA373FBB7}">
      <dsp:nvSpPr>
        <dsp:cNvPr id="0" name=""/>
        <dsp:cNvSpPr/>
      </dsp:nvSpPr>
      <dsp:spPr>
        <a:xfrm>
          <a:off x="2103120" y="2208301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162A7-B589-41AA-B1C3-DE97F1078EC3}">
      <dsp:nvSpPr>
        <dsp:cNvPr id="0" name=""/>
        <dsp:cNvSpPr/>
      </dsp:nvSpPr>
      <dsp:spPr>
        <a:xfrm>
          <a:off x="2260854" y="2292250"/>
          <a:ext cx="8254746" cy="1972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es-ES" sz="2400" b="1" kern="1200" dirty="0"/>
            <a:t>Cambio en el estado de la situación: </a:t>
          </a:r>
          <a:r>
            <a:rPr lang="es-ES" sz="2400" b="1" kern="1200" dirty="0">
              <a:solidFill>
                <a:srgbClr val="000099"/>
              </a:solidFill>
            </a:rPr>
            <a:t>necesidad de crear un sistema completo de integración de extranjeros.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ts val="1800"/>
            </a:spcAft>
            <a:buNone/>
          </a:pPr>
          <a:r>
            <a:rPr lang="es-ES" sz="2400" b="1" kern="1200" dirty="0">
              <a:solidFill>
                <a:schemeClr val="tx1"/>
              </a:solidFill>
            </a:rPr>
            <a:t>Recursos adecuados: escuela infantil, sistema educativo, alojamiento.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300" kern="1200" dirty="0"/>
        </a:p>
      </dsp:txBody>
      <dsp:txXfrm>
        <a:off x="2260854" y="2292250"/>
        <a:ext cx="8254746" cy="1972278"/>
      </dsp:txXfrm>
    </dsp:sp>
    <dsp:sp modelId="{CC239CAF-452A-426D-A6FF-743025BB7544}">
      <dsp:nvSpPr>
        <dsp:cNvPr id="0" name=""/>
        <dsp:cNvSpPr/>
      </dsp:nvSpPr>
      <dsp:spPr>
        <a:xfrm>
          <a:off x="2103120" y="4264529"/>
          <a:ext cx="84124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1263" cy="494472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05483" y="0"/>
            <a:ext cx="2911263" cy="494472"/>
          </a:xfrm>
          <a:prstGeom prst="rect">
            <a:avLst/>
          </a:prstGeom>
        </p:spPr>
        <p:txBody>
          <a:bodyPr vert="horz" lIns="90599" tIns="45299" rIns="90599" bIns="45299" rtlCol="0"/>
          <a:lstStyle>
            <a:lvl1pPr algn="r">
              <a:defRPr sz="1200"/>
            </a:lvl1pPr>
          </a:lstStyle>
          <a:p>
            <a:fld id="{DA0F1151-1314-4C4A-8463-6523854E8D7E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1231900"/>
            <a:ext cx="5911850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99" tIns="45299" rIns="90599" bIns="45299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1830" y="4742815"/>
            <a:ext cx="5374640" cy="3880485"/>
          </a:xfrm>
          <a:prstGeom prst="rect">
            <a:avLst/>
          </a:prstGeom>
        </p:spPr>
        <p:txBody>
          <a:bodyPr vert="horz" lIns="90599" tIns="45299" rIns="90599" bIns="45299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360731"/>
            <a:ext cx="2911263" cy="494471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05483" y="9360731"/>
            <a:ext cx="2911263" cy="494471"/>
          </a:xfrm>
          <a:prstGeom prst="rect">
            <a:avLst/>
          </a:prstGeom>
        </p:spPr>
        <p:txBody>
          <a:bodyPr vert="horz" lIns="90599" tIns="45299" rIns="90599" bIns="45299" rtlCol="0" anchor="b"/>
          <a:lstStyle>
            <a:lvl1pPr algn="r">
              <a:defRPr sz="1200"/>
            </a:lvl1pPr>
          </a:lstStyle>
          <a:p>
            <a:fld id="{29472269-CFF5-4B69-941D-D70E3D9ADC77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17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72269-CFF5-4B69-941D-D70E3D9ADC77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9212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72269-CFF5-4B69-941D-D70E3D9ADC77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946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472269-CFF5-4B69-941D-D70E3D9ADC77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62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9233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78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86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173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49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3543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054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718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13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00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029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9A681-DF0F-4072-BCE8-FD082AD1280F}" type="datetimeFigureOut">
              <a:rPr lang="pl-PL" smtClean="0"/>
              <a:t>10.10.2023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4E459-CCEE-4746-B5CA-0EDA8417E4F0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852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C84903-36BB-42B1-8162-1AF107C7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 dirty="0">
                <a:latin typeface="+mn-lt"/>
              </a:rPr>
              <a:t>Servicio público de empleo - Polonia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27B2332-421F-46D5-9CD2-A146C0F49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344"/>
            <a:ext cx="10515600" cy="48332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l-PL" sz="14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endParaRPr lang="pl-PL" dirty="0"/>
          </a:p>
          <a:p>
            <a:pPr marL="0" indent="0" algn="ctr">
              <a:buNone/>
            </a:pPr>
            <a:r>
              <a:rPr lang="es-ES" sz="8600" b="1" i="1" dirty="0">
                <a:solidFill>
                  <a:srgbClr val="000099"/>
                </a:solidFill>
              </a:rPr>
              <a:t>NADIE SE QUEDA ATRÁS </a:t>
            </a:r>
          </a:p>
          <a:p>
            <a:pPr marL="0" indent="0" algn="ctr">
              <a:buNone/>
            </a:pPr>
            <a:endParaRPr lang="pl-PL" sz="8600" b="1" i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es-ES" sz="8600" b="1" i="1" dirty="0">
                <a:solidFill>
                  <a:srgbClr val="000099"/>
                </a:solidFill>
              </a:rPr>
              <a:t>Práctica sobre actualización y mejora de las competencias dirigidas a personas refugiadas de Ucrania </a:t>
            </a:r>
          </a:p>
          <a:p>
            <a:pPr marL="0" indent="0" algn="ctr">
              <a:buNone/>
            </a:pPr>
            <a:r>
              <a:rPr lang="es-ES" sz="8600" b="1" i="1" dirty="0">
                <a:solidFill>
                  <a:srgbClr val="000099"/>
                </a:solidFill>
              </a:rPr>
              <a:t>Lecciones y desafíos</a:t>
            </a:r>
          </a:p>
          <a:p>
            <a:pPr marL="0" indent="0" algn="ctr">
              <a:buNone/>
            </a:pPr>
            <a:endParaRPr lang="pl-PL" sz="4600" b="1" i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endParaRPr lang="en-US" sz="4600" b="1" i="1" dirty="0">
              <a:solidFill>
                <a:srgbClr val="000099"/>
              </a:solidFill>
            </a:endParaRPr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es-ES" sz="6400" b="1" dirty="0">
                <a:latin typeface="Arial" panose="020B0604020202020204" pitchFamily="34" charset="0"/>
              </a:rPr>
              <a:t>Conferencia de alto nivel </a:t>
            </a:r>
          </a:p>
          <a:p>
            <a:pPr marL="0" indent="0" algn="ctr">
              <a:buNone/>
            </a:pPr>
            <a:r>
              <a:rPr lang="es-ES" sz="6400" b="1" dirty="0">
                <a:latin typeface="Arial" panose="020B0604020202020204" pitchFamily="34" charset="0"/>
              </a:rPr>
              <a:t>Año Europeo de las Competencias y de las Políticas Activas de Empleo</a:t>
            </a:r>
          </a:p>
          <a:p>
            <a:pPr marL="0" indent="0" algn="ctr">
              <a:buNone/>
            </a:pPr>
            <a:endParaRPr lang="pl-PL" sz="6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6400" b="1" dirty="0">
                <a:solidFill>
                  <a:srgbClr val="000000"/>
                </a:solidFill>
                <a:latin typeface="Arial" panose="020B0604020202020204" pitchFamily="34" charset="0"/>
              </a:rPr>
              <a:t>Barcelona </a:t>
            </a:r>
          </a:p>
          <a:p>
            <a:pPr marL="0" indent="0" algn="ctr">
              <a:buNone/>
            </a:pPr>
            <a:r>
              <a:rPr lang="es-ES" sz="6400" b="1" dirty="0">
                <a:solidFill>
                  <a:srgbClr val="000000"/>
                </a:solidFill>
                <a:latin typeface="Arial" panose="020B0604020202020204" pitchFamily="34" charset="0"/>
              </a:rPr>
              <a:t>19-20 de octubre de 2022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199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B3A48-5D89-4969-90BF-935179781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371"/>
            <a:ext cx="10515600" cy="1055915"/>
          </a:xfrm>
        </p:spPr>
        <p:txBody>
          <a:bodyPr>
            <a:normAutofit/>
          </a:bodyPr>
          <a:lstStyle/>
          <a:p>
            <a:pPr algn="ctr"/>
            <a:r>
              <a:rPr lang="es-ES" sz="2800" b="1">
                <a:solidFill>
                  <a:srgbClr val="000099"/>
                </a:solidFill>
                <a:latin typeface="+mn-lt"/>
              </a:rPr>
              <a:t>Efectividad del apoyo debido a los tres factores: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DC2F45D-885B-458D-99FA-379688BEE2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732341"/>
              </p:ext>
            </p:extLst>
          </p:nvPr>
        </p:nvGraphicFramePr>
        <p:xfrm>
          <a:off x="838199" y="1469571"/>
          <a:ext cx="11168744" cy="4397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01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EB484D-2496-4163-BDC8-4E9A47617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57" y="889552"/>
            <a:ext cx="8297932" cy="5078896"/>
          </a:xfrm>
        </p:spPr>
        <p:txBody>
          <a:bodyPr>
            <a:normAutofit/>
          </a:bodyPr>
          <a:lstStyle/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>
                <a:cs typeface="Calibri"/>
              </a:rPr>
              <a:t>Baja tasa de desempleo en Polonia (2,8 % - Eurostat)</a:t>
            </a: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>
                <a:cs typeface="Calibri"/>
              </a:rPr>
              <a:t>Gran número de vacantes</a:t>
            </a: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>
                <a:cs typeface="Calibri"/>
              </a:rPr>
              <a:t>Alta demanda laboral: los empleadores necesitan empleados</a:t>
            </a: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>
                <a:cs typeface="Calibri"/>
              </a:rPr>
              <a:t>Gran diáspora ucraniana</a:t>
            </a: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>
                <a:cs typeface="Calibri"/>
              </a:rPr>
              <a:t>Apertura de las empresas y de la sociedad polaca</a:t>
            </a:r>
          </a:p>
          <a:p>
            <a:pPr marL="393700" indent="-342900">
              <a:lnSpc>
                <a:spcPct val="100000"/>
              </a:lnSpc>
              <a:spcBef>
                <a:spcPts val="900"/>
              </a:spcBef>
              <a:buFont typeface="+mj-lt"/>
              <a:buAutoNum type="arabicPeriod"/>
            </a:pPr>
            <a:r>
              <a:rPr lang="es-ES" sz="2400" b="1" dirty="0"/>
              <a:t>Proximidad cultural, incluida la similitud lingüística</a:t>
            </a: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b="1" dirty="0">
              <a:solidFill>
                <a:srgbClr val="0070C0"/>
              </a:solidFill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pl-PL" sz="1600" dirty="0">
              <a:latin typeface="+mj-lt"/>
              <a:cs typeface="Calibri"/>
            </a:endParaRPr>
          </a:p>
          <a:p>
            <a:pPr marL="50800" indent="0" algn="just">
              <a:lnSpc>
                <a:spcPct val="100000"/>
              </a:lnSpc>
              <a:spcBef>
                <a:spcPts val="900"/>
              </a:spcBef>
              <a:buNone/>
            </a:pPr>
            <a:endParaRPr lang="en-US" sz="1600" dirty="0">
              <a:latin typeface="+mj-lt"/>
              <a:cs typeface="Calibri"/>
            </a:endParaRPr>
          </a:p>
          <a:p>
            <a:pPr>
              <a:lnSpc>
                <a:spcPct val="100000"/>
              </a:lnSpc>
            </a:pPr>
            <a:endParaRPr lang="pl-PL" sz="2400" dirty="0"/>
          </a:p>
        </p:txBody>
      </p:sp>
      <p:sp>
        <p:nvSpPr>
          <p:cNvPr id="4" name="Tytuł 6">
            <a:extLst>
              <a:ext uri="{FF2B5EF4-FFF2-40B4-BE49-F238E27FC236}">
                <a16:creationId xmlns:a16="http://schemas.microsoft.com/office/drawing/2014/main" id="{D2C4C3D7-2304-47A1-8AF4-CC95E52B8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08683"/>
            <a:ext cx="7886700" cy="459822"/>
          </a:xfrm>
        </p:spPr>
        <p:txBody>
          <a:bodyPr>
            <a:noAutofit/>
          </a:bodyPr>
          <a:lstStyle/>
          <a:p>
            <a:pPr algn="ctr"/>
            <a:r>
              <a:rPr lang="es-ES" sz="3200" b="1">
                <a:solidFill>
                  <a:srgbClr val="000099"/>
                </a:solidFill>
                <a:latin typeface="+mn-lt"/>
              </a:rPr>
              <a:t>Condiciones objetivas</a:t>
            </a:r>
          </a:p>
        </p:txBody>
      </p:sp>
      <p:pic>
        <p:nvPicPr>
          <p:cNvPr id="7" name="Grafika 6" descr="Grupa osób">
            <a:extLst>
              <a:ext uri="{FF2B5EF4-FFF2-40B4-BE49-F238E27FC236}">
                <a16:creationId xmlns:a16="http://schemas.microsoft.com/office/drawing/2014/main" id="{7C14354E-7B08-4958-8AC2-3540CC3816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87765" y="2057400"/>
            <a:ext cx="1968805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94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60B9E-045C-4F00-B169-B51B10BED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>
                <a:solidFill>
                  <a:srgbClr val="000099"/>
                </a:solidFill>
                <a:latin typeface="+mn-lt"/>
              </a:rPr>
              <a:t>Desafíos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754CE8F8-5075-4091-AFC2-C28361E13B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865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4168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D92C5C-946A-466B-8AF3-E3235C4A7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2800" b="1">
                <a:solidFill>
                  <a:srgbClr val="000099"/>
                </a:solidFill>
                <a:latin typeface="+mn-lt"/>
              </a:rPr>
              <a:t>¡Juntos llegamos a más!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2AA11E-8098-401B-A705-DB8DFD38D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pl-PL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741628D-E773-481C-B59F-5B32236A4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298372" y="5584371"/>
            <a:ext cx="5442858" cy="1077686"/>
          </a:xfrm>
        </p:spPr>
        <p:txBody>
          <a:bodyPr>
            <a:normAutofit fontScale="92500" lnSpcReduction="10000"/>
          </a:bodyPr>
          <a:lstStyle/>
          <a:p>
            <a:r>
              <a:rPr lang="es-ES" i="1" dirty="0"/>
              <a:t>Igualdad del mercado de trabajo</a:t>
            </a:r>
          </a:p>
          <a:p>
            <a:r>
              <a:rPr lang="es-ES" dirty="0"/>
              <a:t>Proyecto del cuerpo de trabajo voluntario en Opole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AF6504E8-E4EF-4515-B617-4D2B282944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73" y="1578429"/>
            <a:ext cx="3829580" cy="4005941"/>
          </a:xfrm>
        </p:spPr>
      </p:pic>
      <p:pic>
        <p:nvPicPr>
          <p:cNvPr id="8" name="Symbol zastępczy zawartości 12">
            <a:extLst>
              <a:ext uri="{FF2B5EF4-FFF2-40B4-BE49-F238E27FC236}">
                <a16:creationId xmlns:a16="http://schemas.microsoft.com/office/drawing/2014/main" id="{732AB85B-2EDB-4514-9D1C-D79F601FE28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8653" y="1465262"/>
            <a:ext cx="4931228" cy="3702049"/>
          </a:xfr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DDDD3EB8-C05D-4A83-AA84-BDAC7AF2D9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314" y="2790826"/>
            <a:ext cx="3940007" cy="279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40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DFF678-6189-4B85-BC11-E73D3862C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6D5FD5-4457-4E7F-8786-BDF506A81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4800" b="1">
                <a:solidFill>
                  <a:srgbClr val="000099"/>
                </a:solidFill>
              </a:rPr>
              <a:t>Gracias por su atención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es-ES" b="1"/>
              <a:t>Departamento del mercado laboral</a:t>
            </a:r>
          </a:p>
          <a:p>
            <a:pPr marL="0" indent="0" algn="ctr">
              <a:buNone/>
            </a:pPr>
            <a:r>
              <a:rPr lang="es-ES" b="1"/>
              <a:t>Ministerio de Familia y Política Social, Polonia</a:t>
            </a:r>
          </a:p>
        </p:txBody>
      </p:sp>
    </p:spTree>
    <p:extLst>
      <p:ext uri="{BB962C8B-B14F-4D97-AF65-F5344CB8AC3E}">
        <p14:creationId xmlns:p14="http://schemas.microsoft.com/office/powerpoint/2010/main" val="37234362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4194</TotalTime>
  <Words>263</Words>
  <Application>Microsoft Office PowerPoint</Application>
  <PresentationFormat>Panorámica</PresentationFormat>
  <Paragraphs>62</Paragraphs>
  <Slides>6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Servicio público de empleo - Polonia</vt:lpstr>
      <vt:lpstr>Efectividad del apoyo debido a los tres factores:</vt:lpstr>
      <vt:lpstr>Condiciones objetivas</vt:lpstr>
      <vt:lpstr>Desafíos</vt:lpstr>
      <vt:lpstr>¡Juntos llegamos a más!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Zdak</dc:creator>
  <cp:lastModifiedBy>Omayma El Haddouchi</cp:lastModifiedBy>
  <cp:revision>206</cp:revision>
  <cp:lastPrinted>2023-04-26T09:24:21Z</cp:lastPrinted>
  <dcterms:created xsi:type="dcterms:W3CDTF">2022-09-21T12:10:26Z</dcterms:created>
  <dcterms:modified xsi:type="dcterms:W3CDTF">2023-10-10T08:31:05Z</dcterms:modified>
</cp:coreProperties>
</file>